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1_tit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2_estrof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3_coro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CONFIAI EM CRISTO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341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CONFIAI EM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341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Quando as aflições crescerem </a:t>
            </a:r>
          </a:p>
          <a:p>
            <a:r>
              <a:rPr lang="pt-BR" dirty="0"/>
              <a:t>E, ao redor, o amor falhar, </a:t>
            </a:r>
          </a:p>
          <a:p>
            <a:r>
              <a:rPr lang="pt-BR" dirty="0"/>
              <a:t>Confiai somente em Cristo, </a:t>
            </a:r>
          </a:p>
          <a:p>
            <a:r>
              <a:rPr lang="pt-BR" dirty="0"/>
              <a:t>Que vos pode consolar.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CONFIAI EM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341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29386DC-C653-4CEE-9190-5FD9B2FDD74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Quando fracos e cansados </a:t>
            </a:r>
          </a:p>
          <a:p>
            <a:r>
              <a:rPr lang="pt-BR" dirty="0"/>
              <a:t>Vos sentis, e sem perdão, </a:t>
            </a:r>
          </a:p>
          <a:p>
            <a:r>
              <a:rPr lang="pt-BR" dirty="0"/>
              <a:t>Eis, no sangue tão precioso,</a:t>
            </a:r>
          </a:p>
          <a:p>
            <a:r>
              <a:rPr lang="pt-BR" dirty="0"/>
              <a:t>Vossa purificação.</a:t>
            </a:r>
          </a:p>
        </p:txBody>
      </p:sp>
    </p:spTree>
    <p:extLst>
      <p:ext uri="{BB962C8B-B14F-4D97-AF65-F5344CB8AC3E}">
        <p14:creationId xmlns:p14="http://schemas.microsoft.com/office/powerpoint/2010/main" val="1358000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CONFIAI EM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341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Fortaleza vem somente </a:t>
            </a:r>
          </a:p>
          <a:p>
            <a:r>
              <a:rPr lang="pt-BR" dirty="0"/>
              <a:t>Pela graça de Jesus; </a:t>
            </a:r>
          </a:p>
          <a:p>
            <a:r>
              <a:rPr lang="pt-BR" dirty="0"/>
              <a:t>Ele a Seus fiéis concede </a:t>
            </a:r>
          </a:p>
          <a:p>
            <a:r>
              <a:rPr lang="pt-BR" dirty="0"/>
              <a:t>Plena paz por Sua </a:t>
            </a:r>
            <a:r>
              <a:rPr lang="pt-BR"/>
              <a:t>cruz.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093308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79</Words>
  <Application>Microsoft Office PowerPoint</Application>
  <PresentationFormat>Apresentação na tela (16:9)</PresentationFormat>
  <Paragraphs>20</Paragraphs>
  <Slides>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10" baseType="lpstr">
      <vt:lpstr>Arial</vt:lpstr>
      <vt:lpstr>BentonSans Black</vt:lpstr>
      <vt:lpstr>BentonSans Bold</vt:lpstr>
      <vt:lpstr>BentonSans Regular</vt:lpstr>
      <vt:lpstr>Calibri</vt:lpstr>
      <vt:lpstr>Tema do Office</vt:lpstr>
      <vt:lpstr>CONFIAI EM CRISTO</vt:lpstr>
      <vt:lpstr>CONFIAI EM CRISTO</vt:lpstr>
      <vt:lpstr>CONFIAI EM CRISTO</vt:lpstr>
      <vt:lpstr>CONFIAI EM CRISTO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15</cp:revision>
  <dcterms:created xsi:type="dcterms:W3CDTF">2019-03-12T19:19:25Z</dcterms:created>
  <dcterms:modified xsi:type="dcterms:W3CDTF">2019-06-12T22:43:12Z</dcterms:modified>
</cp:coreProperties>
</file>

<file path=docProps/thumbnail.jpeg>
</file>